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7A020-6A08-47A1-AA44-EE1AF80613C9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897A020-6A08-47A1-AA44-EE1AF80613C9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B5CA2A88-2574-4787-AD16-D05DFEA58AE5}" type="slidenum">
              <a:rPr lang="en-US" smtClean="0"/>
              <a:t>‹#›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Vouloir</a:t>
            </a:r>
            <a:r>
              <a:rPr lang="en-US" dirty="0" smtClean="0"/>
              <a:t> et </a:t>
            </a:r>
            <a:r>
              <a:rPr lang="en-US" dirty="0" err="1" smtClean="0"/>
              <a:t>Pouvoir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Deux</a:t>
            </a:r>
            <a:r>
              <a:rPr lang="en-US" dirty="0" smtClean="0"/>
              <a:t> </a:t>
            </a:r>
            <a:r>
              <a:rPr lang="en-US" dirty="0" err="1" smtClean="0"/>
              <a:t>bonnes</a:t>
            </a:r>
            <a:r>
              <a:rPr lang="en-US" dirty="0" smtClean="0"/>
              <a:t>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b="1" dirty="0" err="1" smtClean="0"/>
              <a:t>irreguliers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86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what do they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1"/>
            <a:ext cx="8229599" cy="4953000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Vouloir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________________</a:t>
            </a:r>
          </a:p>
          <a:p>
            <a:pPr lvl="1"/>
            <a:r>
              <a:rPr lang="en-US" sz="2200" dirty="0" smtClean="0">
                <a:sym typeface="Wingdings" pitchFamily="2" charset="2"/>
              </a:rPr>
              <a:t>Ex: Je </a:t>
            </a:r>
            <a:r>
              <a:rPr lang="en-US" sz="2200" dirty="0" err="1" smtClean="0">
                <a:sym typeface="Wingdings" pitchFamily="2" charset="2"/>
              </a:rPr>
              <a:t>veux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aller</a:t>
            </a:r>
            <a:r>
              <a:rPr lang="en-US" sz="2200" dirty="0" smtClean="0">
                <a:sym typeface="Wingdings" pitchFamily="2" charset="2"/>
              </a:rPr>
              <a:t> au </a:t>
            </a:r>
            <a:r>
              <a:rPr lang="en-US" sz="2200" dirty="0" err="1" smtClean="0">
                <a:sym typeface="Wingdings" pitchFamily="2" charset="2"/>
              </a:rPr>
              <a:t>cinéma</a:t>
            </a:r>
            <a:r>
              <a:rPr lang="en-US" sz="2200" dirty="0" smtClean="0">
                <a:sym typeface="Wingdings" pitchFamily="2" charset="2"/>
              </a:rPr>
              <a:t>.</a:t>
            </a:r>
          </a:p>
          <a:p>
            <a:pPr lvl="3"/>
            <a:r>
              <a:rPr lang="en-US" sz="1800" dirty="0" smtClean="0">
                <a:sym typeface="Wingdings" pitchFamily="2" charset="2"/>
              </a:rPr>
              <a:t>____________________________________________</a:t>
            </a:r>
          </a:p>
          <a:p>
            <a:endParaRPr lang="en-US" sz="2400" dirty="0">
              <a:sym typeface="Wingdings" pitchFamily="2" charset="2"/>
            </a:endParaRPr>
          </a:p>
          <a:p>
            <a:endParaRPr lang="en-US" sz="2400" dirty="0" smtClean="0">
              <a:sym typeface="Wingdings" pitchFamily="2" charset="2"/>
            </a:endParaRPr>
          </a:p>
          <a:p>
            <a:r>
              <a:rPr lang="en-US" sz="2400" dirty="0" err="1" smtClean="0">
                <a:sym typeface="Wingdings" pitchFamily="2" charset="2"/>
              </a:rPr>
              <a:t>Pouvoir</a:t>
            </a:r>
            <a:r>
              <a:rPr lang="en-US" sz="2400" dirty="0" smtClean="0">
                <a:sym typeface="Wingdings" pitchFamily="2" charset="2"/>
              </a:rPr>
              <a:t>  </a:t>
            </a:r>
            <a:r>
              <a:rPr lang="en-US" sz="2400" dirty="0" smtClean="0">
                <a:sym typeface="Wingdings" pitchFamily="2" charset="2"/>
              </a:rPr>
              <a:t>________________</a:t>
            </a:r>
            <a:endParaRPr lang="en-US" sz="2400" dirty="0" smtClean="0">
              <a:sym typeface="Wingdings" pitchFamily="2" charset="2"/>
            </a:endParaRPr>
          </a:p>
          <a:p>
            <a:pPr lvl="1"/>
            <a:r>
              <a:rPr lang="en-US" sz="2200" dirty="0" smtClean="0">
                <a:sym typeface="Wingdings" pitchFamily="2" charset="2"/>
              </a:rPr>
              <a:t>Ex: Je </a:t>
            </a:r>
            <a:r>
              <a:rPr lang="en-US" sz="2200" dirty="0" err="1" smtClean="0">
                <a:sym typeface="Wingdings" pitchFamily="2" charset="2"/>
              </a:rPr>
              <a:t>peux</a:t>
            </a:r>
            <a:r>
              <a:rPr lang="en-US" sz="2200" dirty="0" smtClean="0">
                <a:sym typeface="Wingdings" pitchFamily="2" charset="2"/>
              </a:rPr>
              <a:t> </a:t>
            </a:r>
            <a:r>
              <a:rPr lang="en-US" sz="2200" dirty="0" err="1" smtClean="0">
                <a:sym typeface="Wingdings" pitchFamily="2" charset="2"/>
              </a:rPr>
              <a:t>jouer</a:t>
            </a:r>
            <a:r>
              <a:rPr lang="en-US" sz="2200" dirty="0" smtClean="0">
                <a:sym typeface="Wingdings" pitchFamily="2" charset="2"/>
              </a:rPr>
              <a:t> du saxophone.</a:t>
            </a:r>
          </a:p>
          <a:p>
            <a:pPr lvl="3"/>
            <a:r>
              <a:rPr lang="en-US" sz="2000" dirty="0" smtClean="0">
                <a:sym typeface="Wingdings" pitchFamily="2" charset="2"/>
              </a:rPr>
              <a:t>_______________________________________ </a:t>
            </a:r>
            <a:br>
              <a:rPr lang="en-US" sz="2000" dirty="0" smtClean="0">
                <a:sym typeface="Wingdings" pitchFamily="2" charset="2"/>
              </a:rPr>
            </a:br>
            <a:r>
              <a:rPr lang="en-US" sz="2000" dirty="0" smtClean="0">
                <a:sym typeface="Wingdings" pitchFamily="2" charset="2"/>
              </a:rPr>
              <a:t>  _______________________________________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3155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Vouloir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2081" y="3505200"/>
            <a:ext cx="9067800" cy="2590800"/>
          </a:xfrm>
        </p:spPr>
        <p:txBody>
          <a:bodyPr numCol="3">
            <a:normAutofit/>
          </a:bodyPr>
          <a:lstStyle/>
          <a:p>
            <a:r>
              <a:rPr lang="en-US" sz="2400" dirty="0" smtClean="0"/>
              <a:t>____________________________________________________</a:t>
            </a:r>
          </a:p>
          <a:p>
            <a:pPr lvl="1"/>
            <a:r>
              <a:rPr lang="en-US" dirty="0" smtClean="0"/>
              <a:t>Je </a:t>
            </a:r>
            <a:r>
              <a:rPr lang="en-US" b="1" u="sng" dirty="0" err="1" smtClean="0"/>
              <a:t>veux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au </a:t>
            </a:r>
            <a:r>
              <a:rPr lang="en-US" dirty="0" err="1" smtClean="0"/>
              <a:t>cinéma</a:t>
            </a:r>
            <a:r>
              <a:rPr lang="en-US" dirty="0" smtClean="0"/>
              <a:t>.</a:t>
            </a:r>
          </a:p>
          <a:p>
            <a:pPr lvl="1"/>
            <a:endParaRPr lang="en-US" b="1" u="sng" dirty="0" smtClean="0"/>
          </a:p>
          <a:p>
            <a:r>
              <a:rPr lang="en-US" sz="2400" dirty="0"/>
              <a:t>____________________________________________________ </a:t>
            </a:r>
            <a:endParaRPr lang="en-US" sz="2400" dirty="0" smtClean="0"/>
          </a:p>
          <a:p>
            <a:r>
              <a:rPr lang="en-US" dirty="0" smtClean="0"/>
              <a:t>Nous </a:t>
            </a:r>
            <a:r>
              <a:rPr lang="en-US" b="1" u="sng" dirty="0" err="1" smtClean="0"/>
              <a:t>voulons</a:t>
            </a:r>
            <a:r>
              <a:rPr lang="en-US" dirty="0" smtClean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au </a:t>
            </a:r>
            <a:r>
              <a:rPr lang="en-US" dirty="0" err="1" smtClean="0"/>
              <a:t>parc</a:t>
            </a:r>
            <a:r>
              <a:rPr lang="en-US" dirty="0" smtClean="0"/>
              <a:t>.</a:t>
            </a:r>
          </a:p>
          <a:p>
            <a:r>
              <a:rPr lang="en-US" sz="2400" dirty="0" smtClean="0"/>
              <a:t>____________________________________________________</a:t>
            </a:r>
          </a:p>
          <a:p>
            <a:pPr lvl="1"/>
            <a:r>
              <a:rPr lang="en-US" dirty="0" smtClean="0"/>
              <a:t>Il </a:t>
            </a:r>
            <a:r>
              <a:rPr lang="en-US" b="1" u="sng" dirty="0" smtClean="0"/>
              <a:t>ne </a:t>
            </a:r>
            <a:r>
              <a:rPr lang="en-US" b="1" u="sng" dirty="0" err="1" smtClean="0"/>
              <a:t>veut</a:t>
            </a:r>
            <a:r>
              <a:rPr lang="en-US" b="1" u="sng" dirty="0" smtClean="0"/>
              <a:t> pas</a:t>
            </a:r>
            <a:r>
              <a:rPr lang="en-US" dirty="0" smtClean="0"/>
              <a:t> manger la pizza.</a:t>
            </a:r>
            <a:endParaRPr lang="en-US" b="1" u="sng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8491985"/>
              </p:ext>
            </p:extLst>
          </p:nvPr>
        </p:nvGraphicFramePr>
        <p:xfrm>
          <a:off x="304800" y="1981200"/>
          <a:ext cx="8534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143000"/>
                <a:gridCol w="2133600"/>
                <a:gridCol w="1193800"/>
                <a:gridCol w="1422400"/>
                <a:gridCol w="14224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VOULOIR= </a:t>
                      </a:r>
                      <a:r>
                        <a:rPr lang="en-US" dirty="0" smtClean="0"/>
                        <a:t>______________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Je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Tu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Il/Elle/On/Qui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Vous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Ils</a:t>
                      </a:r>
                      <a:r>
                        <a:rPr lang="en-US" b="1" dirty="0" smtClean="0"/>
                        <a:t>/</a:t>
                      </a:r>
                      <a:r>
                        <a:rPr lang="en-US" b="1" dirty="0" err="1" smtClean="0"/>
                        <a:t>Elles</a:t>
                      </a:r>
                      <a:endParaRPr lang="en-US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316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Pouvoir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12612025"/>
              </p:ext>
            </p:extLst>
          </p:nvPr>
        </p:nvGraphicFramePr>
        <p:xfrm>
          <a:off x="304800" y="1981200"/>
          <a:ext cx="8534400" cy="113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990600"/>
                <a:gridCol w="2209800"/>
                <a:gridCol w="1422400"/>
                <a:gridCol w="1422400"/>
                <a:gridCol w="1422400"/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POUVOIR </a:t>
                      </a:r>
                      <a:r>
                        <a:rPr lang="en-US" smtClean="0"/>
                        <a:t>= </a:t>
                      </a:r>
                      <a:r>
                        <a:rPr lang="en-US" smtClean="0"/>
                        <a:t>_________________________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9116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Je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Tu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Il/Elle/On/Qui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Nous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Vous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 smtClean="0"/>
                        <a:t>Ils</a:t>
                      </a:r>
                      <a:r>
                        <a:rPr lang="en-US" b="1" dirty="0" smtClean="0"/>
                        <a:t>/</a:t>
                      </a:r>
                      <a:r>
                        <a:rPr lang="en-US" b="1" dirty="0" err="1" smtClean="0"/>
                        <a:t>Elles</a:t>
                      </a:r>
                      <a:endParaRPr lang="en-US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3505200"/>
            <a:ext cx="8991600" cy="2286000"/>
          </a:xfrm>
        </p:spPr>
        <p:txBody>
          <a:bodyPr numCol="3">
            <a:normAutofit fontScale="77500" lnSpcReduction="20000"/>
          </a:bodyPr>
          <a:lstStyle/>
          <a:p>
            <a:r>
              <a:rPr lang="en-US" sz="3100" dirty="0"/>
              <a:t>____________________________________________________</a:t>
            </a:r>
            <a:r>
              <a:rPr lang="en-US" sz="2100" dirty="0"/>
              <a:t> </a:t>
            </a:r>
            <a:endParaRPr lang="en-US" sz="2100" dirty="0" smtClean="0"/>
          </a:p>
          <a:p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b="1" u="sng" dirty="0" err="1" smtClean="0"/>
              <a:t>peux</a:t>
            </a:r>
            <a:r>
              <a:rPr lang="en-US" dirty="0" smtClean="0"/>
              <a:t> faire </a:t>
            </a:r>
            <a:r>
              <a:rPr lang="en-US" dirty="0" err="1" smtClean="0"/>
              <a:t>tes</a:t>
            </a:r>
            <a:r>
              <a:rPr lang="en-US" dirty="0" smtClean="0"/>
              <a:t> devoirs.</a:t>
            </a:r>
            <a:endParaRPr lang="en-US" b="1" u="sng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3100" dirty="0"/>
              <a:t>____________________________________________________ </a:t>
            </a:r>
            <a:endParaRPr lang="en-US" sz="3100" dirty="0" smtClean="0"/>
          </a:p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b="1" u="sng" dirty="0" err="1" smtClean="0"/>
              <a:t>pouvez</a:t>
            </a:r>
            <a:r>
              <a:rPr lang="en-US" dirty="0" smtClean="0"/>
              <a:t> </a:t>
            </a:r>
            <a:r>
              <a:rPr lang="en-US" dirty="0" err="1" smtClean="0"/>
              <a:t>jouer</a:t>
            </a:r>
            <a:r>
              <a:rPr lang="en-US" dirty="0" smtClean="0"/>
              <a:t> au soccer.</a:t>
            </a:r>
            <a:endParaRPr lang="en-US" dirty="0"/>
          </a:p>
          <a:p>
            <a:endParaRPr lang="en-US" dirty="0" smtClean="0"/>
          </a:p>
          <a:p>
            <a:r>
              <a:rPr lang="en-US" sz="3100" dirty="0"/>
              <a:t>____________________________________________________ </a:t>
            </a:r>
          </a:p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b="1" u="sng" dirty="0"/>
              <a:t>ne </a:t>
            </a:r>
            <a:r>
              <a:rPr lang="en-US" b="1" u="sng" dirty="0" err="1" smtClean="0"/>
              <a:t>peuvent</a:t>
            </a:r>
            <a:r>
              <a:rPr lang="en-US" b="1" u="sng" dirty="0" smtClean="0"/>
              <a:t> </a:t>
            </a:r>
            <a:r>
              <a:rPr lang="en-US" b="1" u="sng" dirty="0"/>
              <a:t>pas</a:t>
            </a:r>
            <a:r>
              <a:rPr lang="en-US" dirty="0"/>
              <a:t> </a:t>
            </a:r>
            <a:r>
              <a:rPr lang="en-US" dirty="0" err="1" smtClean="0"/>
              <a:t>aller</a:t>
            </a:r>
            <a:r>
              <a:rPr lang="en-US" dirty="0" smtClean="0"/>
              <a:t> au restaurant.</a:t>
            </a:r>
            <a:endParaRPr lang="en-US" b="1" u="sn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135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Autumn</Template>
  <TotalTime>51</TotalTime>
  <Words>104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Autumn</vt:lpstr>
      <vt:lpstr>Vouloir et Pouvoir</vt:lpstr>
      <vt:lpstr>But what do they mean?</vt:lpstr>
      <vt:lpstr>Vouloir</vt:lpstr>
      <vt:lpstr>Pouvoir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Vouloir et Pouvoir</dc:title>
  <dc:creator>Biega, Sarah</dc:creator>
  <cp:lastModifiedBy>Biega, Sarah</cp:lastModifiedBy>
  <cp:revision>16</cp:revision>
  <dcterms:created xsi:type="dcterms:W3CDTF">2012-10-12T12:26:37Z</dcterms:created>
  <dcterms:modified xsi:type="dcterms:W3CDTF">2014-10-24T18:49:19Z</dcterms:modified>
</cp:coreProperties>
</file>